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6858000" cy="9144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71" autoAdjust="0"/>
    <p:restoredTop sz="94660"/>
  </p:normalViewPr>
  <p:slideViewPr>
    <p:cSldViewPr>
      <p:cViewPr varScale="1">
        <p:scale>
          <a:sx n="79" d="100"/>
          <a:sy n="79" d="100"/>
        </p:scale>
        <p:origin x="2958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50" y="1497013"/>
            <a:ext cx="5143500" cy="31829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7250" y="4802188"/>
            <a:ext cx="5143500" cy="220821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5A7F67-3ECB-46A7-95F5-8364069D4B3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07369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D9B08F-C59B-4765-A443-AC07B967A3E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27784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2279650"/>
            <a:ext cx="5915025" cy="3803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8313" y="6119813"/>
            <a:ext cx="5915025" cy="200025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90A017-59A0-42E8-842E-EE88253975B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3833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AF642-94B8-442D-943D-0D0C7B4BF8C5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2259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487363"/>
            <a:ext cx="5915025" cy="176688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3075" y="2241550"/>
            <a:ext cx="2900363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3075" y="3340100"/>
            <a:ext cx="2900363" cy="49133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71863" y="2241550"/>
            <a:ext cx="2916237" cy="10985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6237" cy="491331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616030-3D09-4375-90E7-0B876CB84D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697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8F987-28B8-41EF-8788-12582017018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5160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C521C1-8F68-4F4A-B41F-744208C235A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8033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45D05-9F69-46B9-9C87-07550E43C37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05393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3075" y="609600"/>
            <a:ext cx="2211388" cy="2133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16238" y="1316038"/>
            <a:ext cx="3471862" cy="64992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3075" y="2743200"/>
            <a:ext cx="2211388" cy="508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05F17C-584D-4482-BC76-23DA19D59ED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31027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5204E5-93C0-49A7-A427-D17C38E36506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7471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CC70D5-EEB4-413B-8004-DB0BDA67A6C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7806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2FBE0AB-322D-4F0B-BD62-225C1345804E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panose="020B0604020202020204" pitchFamily="34" charset="0"/>
          <a:ea typeface="新細明體" panose="02020500000000000000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66324" y="4503161"/>
            <a:ext cx="1250949" cy="1811703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738" y="2339172"/>
            <a:ext cx="3600451" cy="1997059"/>
          </a:xfrm>
          <a:prstGeom prst="rect">
            <a:avLst/>
          </a:prstGeom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16632" y="4932040"/>
            <a:ext cx="2374156" cy="1440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控制器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:FANUC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MXP-200FB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刀庫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:24T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主軸轉速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:8000rpm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自動刀</a:t>
            </a: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長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量測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:METROL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 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T24E-04-08</a:t>
            </a: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刀桿規格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:BT40</a:t>
            </a:r>
            <a:endParaRPr kumimoji="0"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6632" y="3132906"/>
            <a:ext cx="2376487" cy="102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數值控制系統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伺服驅動系統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量測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回饋</a:t>
            </a:r>
            <a:r>
              <a:rPr kumimoji="0"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工具機本體結構</a:t>
            </a:r>
            <a:endParaRPr kumimoji="0"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287610" y="899592"/>
            <a:ext cx="6381750" cy="66675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5" name="WordArt 13"/>
          <p:cNvSpPr>
            <a:spLocks noChangeArrowheads="1" noChangeShapeType="1" noTextEdit="1"/>
          </p:cNvSpPr>
          <p:nvPr/>
        </p:nvSpPr>
        <p:spPr bwMode="auto">
          <a:xfrm>
            <a:off x="3086100" y="522288"/>
            <a:ext cx="3176588" cy="4206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  <a:contourClr>
                <a:srgbClr val="DCEBF5"/>
              </a:contourClr>
            </a:sp3d>
          </a:bodyPr>
          <a:lstStyle/>
          <a:p>
            <a:pPr algn="ctr"/>
            <a:r>
              <a:rPr lang="zh-TW" altLang="en-US" sz="3600" kern="10">
                <a:ln w="9525">
                  <a:round/>
                  <a:headEnd/>
                  <a:tailEnd/>
                </a:ln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0" y="323850"/>
            <a:ext cx="6858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TW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CNC</a:t>
            </a:r>
            <a:r>
              <a:rPr lang="zh-TW" altLang="en-US" sz="28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數控精密加工技術</a:t>
            </a:r>
            <a:endParaRPr lang="zh-TW" altLang="en-US" sz="28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188913" y="8675688"/>
            <a:ext cx="391795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國立陽明交通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大學工學院 實習工場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0" y="8676456"/>
            <a:ext cx="4005263" cy="0"/>
          </a:xfrm>
          <a:prstGeom prst="line">
            <a:avLst/>
          </a:prstGeom>
          <a:noFill/>
          <a:ln w="19050">
            <a:solidFill>
              <a:schemeClr val="bg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3960813" y="8431213"/>
            <a:ext cx="2852737" cy="646331"/>
          </a:xfrm>
          <a:prstGeom prst="rect">
            <a:avLst/>
          </a:prstGeom>
          <a:noFill/>
          <a:ln w="38100" cmpd="dbl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聯絡窗口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: 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陳文欽先生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Tel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03-5712121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轉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54986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E-mail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bs9411@nycu.edu.tw</a:t>
            </a:r>
            <a:endParaRPr lang="en-US" altLang="zh-TW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auto">
          <a:xfrm>
            <a:off x="765919" y="6372993"/>
            <a:ext cx="1152525" cy="5048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334119" y="6444431"/>
            <a:ext cx="1439863" cy="3603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技術應用</a:t>
            </a:r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auto">
          <a:xfrm>
            <a:off x="765919" y="2556643"/>
            <a:ext cx="1152525" cy="50482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3" name="Rectangle 21"/>
          <p:cNvSpPr>
            <a:spLocks noChangeArrowheads="1"/>
          </p:cNvSpPr>
          <p:nvPr/>
        </p:nvSpPr>
        <p:spPr bwMode="auto">
          <a:xfrm>
            <a:off x="334119" y="2629668"/>
            <a:ext cx="1439863" cy="36036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系統構造</a:t>
            </a:r>
            <a:endParaRPr lang="zh-TW" altLang="en-US" sz="1600" b="1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4" name="Rectangle 22"/>
          <p:cNvSpPr>
            <a:spLocks noChangeArrowheads="1"/>
          </p:cNvSpPr>
          <p:nvPr/>
        </p:nvSpPr>
        <p:spPr bwMode="auto">
          <a:xfrm>
            <a:off x="764332" y="4285431"/>
            <a:ext cx="1152525" cy="506412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5" name="Rectangle 23"/>
          <p:cNvSpPr>
            <a:spLocks noChangeArrowheads="1"/>
          </p:cNvSpPr>
          <p:nvPr/>
        </p:nvSpPr>
        <p:spPr bwMode="auto">
          <a:xfrm>
            <a:off x="332532" y="4358456"/>
            <a:ext cx="1439862" cy="36036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TW" altLang="en-US" sz="1600" b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規格</a:t>
            </a:r>
          </a:p>
        </p:txBody>
      </p:sp>
      <p:sp>
        <p:nvSpPr>
          <p:cNvPr id="3097" name="Rectangle 25"/>
          <p:cNvSpPr>
            <a:spLocks noChangeArrowheads="1"/>
          </p:cNvSpPr>
          <p:nvPr/>
        </p:nvSpPr>
        <p:spPr bwMode="auto">
          <a:xfrm>
            <a:off x="404813" y="1169621"/>
            <a:ext cx="6192837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本加工技術是透過事先編輯的精確指令進行自動的精密加工，目前大多數控工具機為電腦數值控制，在現代的電腦數值控制系統中，工件的設計高度依賴電腦輔助設計</a:t>
            </a:r>
            <a:r>
              <a:rPr kumimoji="0"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(CAD)</a:t>
            </a:r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及電腦輔助製造</a:t>
            </a:r>
            <a:r>
              <a:rPr kumimoji="0"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(CAM)</a:t>
            </a:r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等軟體。將加工過程、加工參數</a:t>
            </a:r>
            <a:endParaRPr kumimoji="0"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/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及輔助指令輸入控制器驅動數控工具機對工件進行精密加工。</a:t>
            </a:r>
            <a:endParaRPr kumimoji="0"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/>
            <a:endParaRPr kumimoji="0"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098" name="Text Box 26"/>
          <p:cNvSpPr txBox="1">
            <a:spLocks noChangeArrowheads="1"/>
          </p:cNvSpPr>
          <p:nvPr/>
        </p:nvSpPr>
        <p:spPr bwMode="auto">
          <a:xfrm>
            <a:off x="116632" y="6950843"/>
            <a:ext cx="1655762" cy="102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01600" indent="-101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精密輪廓銑削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自動切削循環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精密</a:t>
            </a: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搪</a:t>
            </a: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孔與鑽孔</a:t>
            </a:r>
            <a:endParaRPr kumimoji="0"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85000"/>
              </a:lnSpc>
              <a:spcBef>
                <a:spcPct val="55000"/>
              </a:spcBef>
              <a:buFontTx/>
              <a:buChar char="•"/>
            </a:pPr>
            <a:r>
              <a:rPr kumimoji="0"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高精度平面銑</a:t>
            </a:r>
            <a:r>
              <a:rPr kumimoji="0"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削</a:t>
            </a:r>
          </a:p>
        </p:txBody>
      </p:sp>
      <p:sp>
        <p:nvSpPr>
          <p:cNvPr id="3100" name="Rectangle 28"/>
          <p:cNvSpPr>
            <a:spLocks noChangeArrowheads="1"/>
          </p:cNvSpPr>
          <p:nvPr/>
        </p:nvSpPr>
        <p:spPr bwMode="auto">
          <a:xfrm>
            <a:off x="3068638" y="4285431"/>
            <a:ext cx="3313112" cy="3077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YCM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永進數控綜合加工機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MV66A</a:t>
            </a:r>
            <a:endParaRPr lang="en-US" altLang="zh-TW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2" name="Rectangle 30"/>
          <p:cNvSpPr>
            <a:spLocks noChangeArrowheads="1"/>
          </p:cNvSpPr>
          <p:nvPr/>
        </p:nvSpPr>
        <p:spPr bwMode="auto">
          <a:xfrm>
            <a:off x="2994327" y="7939805"/>
            <a:ext cx="162095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刀具自動交換裝置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3" name="Rectangle 31"/>
          <p:cNvSpPr>
            <a:spLocks noChangeArrowheads="1"/>
          </p:cNvSpPr>
          <p:nvPr/>
        </p:nvSpPr>
        <p:spPr bwMode="auto">
          <a:xfrm>
            <a:off x="3140075" y="6108584"/>
            <a:ext cx="126188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數控操作面板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5240392" y="7975739"/>
            <a:ext cx="90281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加工成品</a:t>
            </a:r>
            <a:endParaRPr kumimoji="0"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10" name="Line 38"/>
          <p:cNvSpPr>
            <a:spLocks noChangeShapeType="1"/>
          </p:cNvSpPr>
          <p:nvPr/>
        </p:nvSpPr>
        <p:spPr bwMode="auto">
          <a:xfrm flipV="1">
            <a:off x="6178550" y="4788668"/>
            <a:ext cx="193675" cy="1588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sz="14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6165850" y="4644206"/>
            <a:ext cx="217488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8μm</a:t>
            </a:r>
          </a:p>
        </p:txBody>
      </p:sp>
      <p:sp>
        <p:nvSpPr>
          <p:cNvPr id="3112" name="Line 40"/>
          <p:cNvSpPr>
            <a:spLocks noChangeShapeType="1"/>
          </p:cNvSpPr>
          <p:nvPr/>
        </p:nvSpPr>
        <p:spPr bwMode="auto">
          <a:xfrm>
            <a:off x="6477000" y="4837881"/>
            <a:ext cx="0" cy="79057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 type="triangle" w="sm" len="lg"/>
            <a:tailEnd type="triangle" w="sm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 sz="140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6524625" y="5149031"/>
            <a:ext cx="217488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TW" sz="1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40μm</a:t>
            </a:r>
          </a:p>
        </p:txBody>
      </p:sp>
      <p:sp>
        <p:nvSpPr>
          <p:cNvPr id="3118" name="Rectangle 46"/>
          <p:cNvSpPr>
            <a:spLocks noChangeArrowheads="1"/>
          </p:cNvSpPr>
          <p:nvPr/>
        </p:nvSpPr>
        <p:spPr bwMode="auto">
          <a:xfrm>
            <a:off x="5158582" y="6108319"/>
            <a:ext cx="22320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0"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綜合加工機主軸</a:t>
            </a:r>
            <a:endParaRPr kumimoji="0" lang="en-US" altLang="zh-TW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3119" name="Picture 47" descr="v10-150-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6660331"/>
            <a:ext cx="1800225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89697" y="4514031"/>
            <a:ext cx="1250948" cy="180022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98427" y="6376963"/>
            <a:ext cx="1233486" cy="180022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5947" y="6660859"/>
            <a:ext cx="1811703" cy="1237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188</Words>
  <Application>Microsoft Office PowerPoint</Application>
  <PresentationFormat>如螢幕大小 (4:3)</PresentationFormat>
  <Paragraphs>31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標楷體</vt:lpstr>
      <vt:lpstr>Arial</vt:lpstr>
      <vt:lpstr>Times New Roman</vt:lpstr>
      <vt:lpstr>預設簡報設計</vt:lpstr>
      <vt:lpstr>PowerPoint 簡報</vt:lpstr>
    </vt:vector>
  </TitlesOfParts>
  <Company>itri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WenChin</cp:lastModifiedBy>
  <cp:revision>19</cp:revision>
  <dcterms:created xsi:type="dcterms:W3CDTF">2008-11-27T02:27:20Z</dcterms:created>
  <dcterms:modified xsi:type="dcterms:W3CDTF">2022-01-25T03:59:14Z</dcterms:modified>
</cp:coreProperties>
</file>