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640" r:id="rId2"/>
  </p:sldIdLst>
  <p:sldSz cx="9144000" cy="6858000" type="screen4x3"/>
  <p:notesSz cx="6797675" cy="9928225"/>
  <p:defaultTextStyle>
    <a:defPPr>
      <a:defRPr lang="zh-TW"/>
    </a:defPPr>
    <a:lvl1pPr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微軟正黑體" pitchFamily="34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8000"/>
    <a:srgbClr val="000099"/>
    <a:srgbClr val="FFFF99"/>
    <a:srgbClr val="0000FF"/>
    <a:srgbClr val="CCECFF"/>
    <a:srgbClr val="FFFFF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5388" autoAdjust="0"/>
  </p:normalViewPr>
  <p:slideViewPr>
    <p:cSldViewPr snapToGrid="0">
      <p:cViewPr varScale="1">
        <p:scale>
          <a:sx n="92" d="100"/>
          <a:sy n="92" d="100"/>
        </p:scale>
        <p:origin x="1526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2" d="100"/>
          <a:sy n="62" d="100"/>
        </p:scale>
        <p:origin x="3240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96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96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fld id="{9914F39D-70D1-4788-98E2-EEC4D230A02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35852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30091"/>
            <a:ext cx="2945659" cy="49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fld id="{7DDDDBD5-0B8A-4F2D-A3CB-D82029C07DB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143818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2961" y="761999"/>
            <a:ext cx="8827129" cy="5937184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60"/>
            <a:ext cx="2070340" cy="298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334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45841-61B6-4D32-8496-BAE8F9B32ECD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0702518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04800" y="914400"/>
            <a:ext cx="4229100" cy="5245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86300" y="914400"/>
            <a:ext cx="4229100" cy="5245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695C4-5BDD-45B9-8366-B3E5ED4094B7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54498866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CCFA2F-9AC9-4B66-9A44-8A2645F64262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6541701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CA4A8-FEB7-4EF0-8C99-ED52BBE5C00F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78925035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A1B55-EEF8-4694-90C8-BED0275F0890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53933485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D0083-6988-49C4-BA46-B508249AE1E6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43191921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7250C-367C-4D93-BC15-18B8278C4399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15266800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1A9BB-2CC5-49C4-B0CA-D6D4B207CF7F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57380770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44450"/>
            <a:ext cx="2157413" cy="611505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44450"/>
            <a:ext cx="6324600" cy="61150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D6BBF-18DF-4916-AD16-4E44C701777F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77746140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39975" y="44450"/>
            <a:ext cx="6599238" cy="609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304800" y="914400"/>
            <a:ext cx="8610600" cy="52451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090EE92-DE32-4730-983D-BF0FEBECC100}" type="slidenum">
              <a:rPr lang="en-US" altLang="zh-TW"/>
              <a:pPr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76110998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9133" y="44450"/>
            <a:ext cx="866008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" y="761999"/>
            <a:ext cx="8610600" cy="549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按一下以編輯母片本文樣式</a:t>
            </a:r>
          </a:p>
          <a:p>
            <a:pPr lvl="1"/>
            <a:r>
              <a:rPr lang="zh-TW" altLang="en-US" dirty="0" smtClean="0"/>
              <a:t>第二層</a:t>
            </a:r>
            <a:endParaRPr lang="zh-TW" altLang="zh-TW" dirty="0" smtClean="0"/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zh-TW" dirty="0" smtClean="0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kumimoji="0" sz="1400">
                <a:latin typeface="Times New Roman" pitchFamily="18" charset="0"/>
                <a:ea typeface="新細明體" pitchFamily="18" charset="-120"/>
              </a:defRPr>
            </a:lvl1pPr>
          </a:lstStyle>
          <a:p>
            <a:endParaRPr lang="zh-TW" altLang="zh-TW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新細明體" pitchFamily="18" charset="-120"/>
              </a:defRPr>
            </a:lvl1pPr>
          </a:lstStyle>
          <a:p>
            <a:endParaRPr lang="zh-TW" altLang="zh-TW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新細明體" pitchFamily="18" charset="-120"/>
              </a:defRPr>
            </a:lvl1pPr>
          </a:lstStyle>
          <a:p>
            <a:fld id="{E32B18F4-602D-402A-8A60-AB61BC1E3425}" type="slidenum">
              <a:rPr lang="en-US" altLang="zh-TW"/>
              <a:pPr/>
              <a:t>‹#›</a:t>
            </a:fld>
            <a:endParaRPr lang="zh-TW" altLang="zh-TW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52400" y="685800"/>
            <a:ext cx="8839200" cy="76200"/>
          </a:xfrm>
          <a:prstGeom prst="rect">
            <a:avLst/>
          </a:prstGeom>
          <a:gradFill rotWithShape="0">
            <a:gsLst>
              <a:gs pos="0">
                <a:srgbClr val="0000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8256760" y="6583362"/>
            <a:ext cx="84714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00080"/>
                    </a:gs>
                    <a:gs pos="100000">
                      <a:srgbClr val="FFFF66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0" lang="en-US" altLang="zh-TW" sz="1200" b="1" dirty="0">
                <a:ea typeface="標楷體" pitchFamily="65" charset="-120"/>
              </a:rPr>
              <a:t>- </a:t>
            </a:r>
            <a:fld id="{B24FB137-C463-4D9B-BAC8-02873199982A}" type="slidenum">
              <a:rPr kumimoji="0" lang="en-US" altLang="zh-TW" sz="1200" b="1">
                <a:ea typeface="標楷體" pitchFamily="65" charset="-120"/>
              </a:rPr>
              <a:pPr eaLnBrk="0" hangingPunct="0">
                <a:spcBef>
                  <a:spcPct val="50000"/>
                </a:spcBef>
              </a:pPr>
              <a:t>‹#›</a:t>
            </a:fld>
            <a:r>
              <a:rPr kumimoji="0" lang="zh-TW" altLang="zh-TW" sz="1200" b="1" dirty="0">
                <a:ea typeface="標楷體" pitchFamily="65" charset="-120"/>
              </a:rPr>
              <a:t> 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73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2800" b="1">
          <a:solidFill>
            <a:srgbClr val="000099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2800" b="1">
          <a:solidFill>
            <a:srgbClr val="000099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b="1">
          <a:solidFill>
            <a:srgbClr val="000099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b="1">
          <a:solidFill>
            <a:srgbClr val="000099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b="1">
          <a:solidFill>
            <a:srgbClr val="000099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b="1">
          <a:solidFill>
            <a:srgbClr val="000099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 b="1">
          <a:solidFill>
            <a:srgbClr val="000099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 b="1">
          <a:solidFill>
            <a:srgbClr val="000099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 b="1">
          <a:solidFill>
            <a:srgbClr val="000099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 b="1">
          <a:solidFill>
            <a:srgbClr val="000099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工學院實習工場：</a:t>
            </a:r>
            <a:r>
              <a:rPr lang="zh-TW" altLang="zh-TW" dirty="0" smtClean="0"/>
              <a:t>機器</a:t>
            </a:r>
            <a:r>
              <a:rPr lang="zh-TW" altLang="zh-TW" dirty="0"/>
              <a:t>使用</a:t>
            </a:r>
            <a:r>
              <a:rPr lang="zh-TW" altLang="en-US" dirty="0"/>
              <a:t>申請流程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55812" y="761999"/>
            <a:ext cx="8265459" cy="5937184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zh-TW" dirty="0" smtClean="0"/>
              <a:t>實習工廠機器使用申請表</a:t>
            </a:r>
            <a:r>
              <a:rPr lang="en-US" altLang="zh-TW" dirty="0" smtClean="0"/>
              <a:t>(</a:t>
            </a:r>
            <a:r>
              <a:rPr lang="zh-TW" altLang="zh-TW" dirty="0" smtClean="0"/>
              <a:t>傳統加工</a:t>
            </a:r>
            <a:r>
              <a:rPr lang="en-US" altLang="zh-TW" dirty="0" smtClean="0"/>
              <a:t>) </a:t>
            </a:r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r>
              <a:rPr lang="zh-TW" altLang="en-US" dirty="0">
                <a:solidFill>
                  <a:srgbClr val="FF0000"/>
                </a:solidFill>
              </a:rPr>
              <a:t>份</a:t>
            </a:r>
            <a:endParaRPr lang="zh-TW" altLang="zh-TW" dirty="0" smtClean="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dirty="0" smtClean="0"/>
              <a:t>技術人員確認作業內容</a:t>
            </a:r>
            <a:r>
              <a:rPr lang="en-US" altLang="zh-TW" dirty="0" smtClean="0"/>
              <a:t>(</a:t>
            </a:r>
            <a:r>
              <a:rPr lang="zh-TW" altLang="en-US" dirty="0" smtClean="0"/>
              <a:t>如工程圖等</a:t>
            </a:r>
            <a:r>
              <a:rPr lang="en-US" altLang="zh-TW" dirty="0" smtClean="0"/>
              <a:t>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zh-TW" dirty="0" smtClean="0"/>
              <a:t>機械實習工場</a:t>
            </a:r>
            <a:r>
              <a:rPr lang="zh-TW" altLang="en-US" dirty="0"/>
              <a:t>機器</a:t>
            </a:r>
            <a:r>
              <a:rPr lang="zh-TW" altLang="zh-TW" dirty="0" smtClean="0"/>
              <a:t>使用登記表</a:t>
            </a:r>
            <a:endParaRPr lang="en-US" altLang="zh-TW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dirty="0" smtClean="0"/>
              <a:t>學生準備材料、刀具、工程圖等</a:t>
            </a:r>
            <a:endParaRPr lang="en-US" altLang="zh-TW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dirty="0" smtClean="0"/>
              <a:t>確認機台與夾具功能正常</a:t>
            </a:r>
            <a:endParaRPr lang="en-US" altLang="zh-TW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en-US" dirty="0" smtClean="0"/>
              <a:t>機台使用</a:t>
            </a:r>
            <a:endParaRPr lang="en-US" altLang="zh-TW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zh-TW" altLang="zh-TW" dirty="0"/>
              <a:t>機具之清潔與工具整理交還，並由技術人員</a:t>
            </a:r>
            <a:r>
              <a:rPr lang="zh-TW" altLang="zh-TW" dirty="0" smtClean="0"/>
              <a:t>檢查</a:t>
            </a:r>
            <a:endParaRPr lang="en-US" altLang="zh-TW" dirty="0" smtClean="0"/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928742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空白簡報">
  <a:themeElements>
    <a:clrScheme name="空白簡報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空白簡報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微軟正黑體" pitchFamily="34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微軟正黑體" pitchFamily="34" charset="-120"/>
          </a:defRPr>
        </a:defPPr>
      </a:lstStyle>
    </a:lnDef>
  </a:objectDefaults>
  <a:extraClrSchemeLst>
    <a:extraClrScheme>
      <a:clrScheme name="空白簡報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簡報 3">
        <a:dk1>
          <a:srgbClr val="000000"/>
        </a:dk1>
        <a:lt1>
          <a:srgbClr val="FFFFCC"/>
        </a:lt1>
        <a:dk2>
          <a:srgbClr val="808000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5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6996</TotalTime>
  <Words>67</Words>
  <Application>Microsoft Office PowerPoint</Application>
  <PresentationFormat>如螢幕大小 (4:3)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微軟正黑體</vt:lpstr>
      <vt:lpstr>新細明體</vt:lpstr>
      <vt:lpstr>標楷體</vt:lpstr>
      <vt:lpstr>Arial</vt:lpstr>
      <vt:lpstr>Times New Roman</vt:lpstr>
      <vt:lpstr>空白簡報</vt:lpstr>
      <vt:lpstr>工學院實習工場：機器使用申請流程</vt:lpstr>
    </vt:vector>
  </TitlesOfParts>
  <Company>itri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Awei</dc:creator>
  <cp:lastModifiedBy>Awei</cp:lastModifiedBy>
  <cp:revision>2133</cp:revision>
  <cp:lastPrinted>2014-04-16T02:53:15Z</cp:lastPrinted>
  <dcterms:created xsi:type="dcterms:W3CDTF">2008-07-22T08:02:06Z</dcterms:created>
  <dcterms:modified xsi:type="dcterms:W3CDTF">2020-01-07T07:19:32Z</dcterms:modified>
</cp:coreProperties>
</file>