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144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391" autoAdjust="0"/>
  </p:normalViewPr>
  <p:slideViewPr>
    <p:cSldViewPr>
      <p:cViewPr varScale="1">
        <p:scale>
          <a:sx n="84" d="100"/>
          <a:sy n="84" d="100"/>
        </p:scale>
        <p:origin x="291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57250" y="1497013"/>
            <a:ext cx="5143500" cy="31829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857250" y="4802188"/>
            <a:ext cx="5143500" cy="220821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5A7F67-3ECB-46A7-95F5-8364069D4B3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07369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D9B08F-C59B-4765-A443-AC07B967A3E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27784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13" y="2279650"/>
            <a:ext cx="5915025" cy="38036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68313" y="6119813"/>
            <a:ext cx="5915025" cy="200025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90A017-59A0-42E8-842E-EE88253975B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23833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0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0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AF642-94B8-442D-943D-0D0C7B4BF8C5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32259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3075" y="487363"/>
            <a:ext cx="5915025" cy="176688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73075" y="2241550"/>
            <a:ext cx="2900363" cy="10985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3075" y="3340100"/>
            <a:ext cx="2900363" cy="491331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71863" y="2241550"/>
            <a:ext cx="2916237" cy="10985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6237" cy="491331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616030-3D09-4375-90E7-0B876CB84D9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46976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8F987-28B8-41EF-8788-12582017018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15160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C521C1-8F68-4F4A-B41F-744208C235A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48033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3075" y="609600"/>
            <a:ext cx="2211388" cy="2133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916238" y="1316038"/>
            <a:ext cx="3471862" cy="64992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73075" y="2743200"/>
            <a:ext cx="2211388" cy="508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45D05-9F69-46B9-9C87-07550E43C37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05393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3075" y="609600"/>
            <a:ext cx="2211388" cy="2133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916238" y="1316038"/>
            <a:ext cx="3471862" cy="64992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73075" y="2743200"/>
            <a:ext cx="2211388" cy="508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05F17C-584D-4482-BC76-23DA19D59EDB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31027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5204E5-93C0-49A7-A427-D17C38E3650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7471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972050" y="366713"/>
            <a:ext cx="1543050" cy="78009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42900" y="366713"/>
            <a:ext cx="4476750" cy="78009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CC70D5-EEB4-413B-8004-DB0BDA67A6C2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7806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438"/>
            <a:ext cx="21717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2FBE0AB-322D-4F0B-BD62-225C1345804E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71591" y="4513859"/>
            <a:ext cx="1251594" cy="1799927"/>
          </a:xfrm>
          <a:prstGeom prst="rect">
            <a:avLst/>
          </a:prstGeom>
        </p:spPr>
      </p:pic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16632" y="4932040"/>
            <a:ext cx="2374156" cy="1403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01600" indent="-101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主軸迴轉速</a:t>
            </a:r>
            <a:r>
              <a:rPr kumimoji="0"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:60~3600rpm</a:t>
            </a:r>
            <a:endParaRPr kumimoji="0" lang="en-US" altLang="zh-TW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85000"/>
              </a:lnSpc>
              <a:spcBef>
                <a:spcPct val="50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左右行程</a:t>
            </a:r>
            <a:r>
              <a:rPr kumimoji="0"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:650mm</a:t>
            </a:r>
          </a:p>
          <a:p>
            <a:pPr>
              <a:lnSpc>
                <a:spcPct val="85000"/>
              </a:lnSpc>
              <a:spcBef>
                <a:spcPct val="50000"/>
              </a:spcBef>
              <a:buFontTx/>
              <a:buChar char="•"/>
            </a:pPr>
            <a:r>
              <a:rPr kumimoji="0"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前後行程</a:t>
            </a:r>
            <a:r>
              <a:rPr kumimoji="0"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:350mm</a:t>
            </a:r>
            <a:r>
              <a:rPr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endParaRPr kumimoji="0" lang="en-US" altLang="zh-TW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85000"/>
              </a:lnSpc>
              <a:spcBef>
                <a:spcPct val="50000"/>
              </a:spcBef>
              <a:buFontTx/>
              <a:buChar char="•"/>
            </a:pP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升降快速押送</a:t>
            </a:r>
            <a:r>
              <a:rPr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1150mm/min</a:t>
            </a:r>
          </a:p>
          <a:p>
            <a:pPr>
              <a:lnSpc>
                <a:spcPct val="85000"/>
              </a:lnSpc>
              <a:spcBef>
                <a:spcPct val="50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主軸自動押送速度</a:t>
            </a:r>
            <a:r>
              <a:rPr kumimoji="0"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:0.035/0.07/0.14mm(</a:t>
            </a: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每轉一圈</a:t>
            </a:r>
            <a:r>
              <a:rPr kumimoji="0"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kumimoji="0" lang="en-US" altLang="zh-TW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16632" y="3132906"/>
            <a:ext cx="2376487" cy="1024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1600" indent="-101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切削速度</a:t>
            </a:r>
          </a:p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進給率</a:t>
            </a:r>
          </a:p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主軸轉速</a:t>
            </a:r>
          </a:p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切削力</a:t>
            </a:r>
            <a:endParaRPr kumimoji="0" lang="zh-TW" altLang="en-US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287610" y="899592"/>
            <a:ext cx="6381750" cy="66675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85" name="WordArt 13"/>
          <p:cNvSpPr>
            <a:spLocks noChangeArrowheads="1" noChangeShapeType="1" noTextEdit="1"/>
          </p:cNvSpPr>
          <p:nvPr/>
        </p:nvSpPr>
        <p:spPr bwMode="auto">
          <a:xfrm>
            <a:off x="3086100" y="522288"/>
            <a:ext cx="3176588" cy="4206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  <a:contourClr>
                <a:srgbClr val="DCEBF5"/>
              </a:contourClr>
            </a:sp3d>
          </a:bodyPr>
          <a:lstStyle/>
          <a:p>
            <a:pPr algn="ctr"/>
            <a:r>
              <a:rPr lang="zh-TW" altLang="en-US" sz="3600" kern="10">
                <a:ln w="9525">
                  <a:round/>
                  <a:headEnd/>
                  <a:tailEnd/>
                </a:ln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0" y="323850"/>
            <a:ext cx="6858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精密銑床加工技術</a:t>
            </a:r>
            <a:endParaRPr lang="zh-TW" altLang="en-US" sz="28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188913" y="8675688"/>
            <a:ext cx="391795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國立陽明交通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大學工學院 實習工場</a:t>
            </a:r>
            <a:endParaRPr lang="zh-TW" altLang="en-US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88" name="Line 16"/>
          <p:cNvSpPr>
            <a:spLocks noChangeShapeType="1"/>
          </p:cNvSpPr>
          <p:nvPr/>
        </p:nvSpPr>
        <p:spPr bwMode="auto">
          <a:xfrm>
            <a:off x="0" y="8676456"/>
            <a:ext cx="4005263" cy="0"/>
          </a:xfrm>
          <a:prstGeom prst="line">
            <a:avLst/>
          </a:prstGeom>
          <a:noFill/>
          <a:ln w="19050">
            <a:solidFill>
              <a:schemeClr val="bg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3960813" y="8431213"/>
            <a:ext cx="2852737" cy="646331"/>
          </a:xfrm>
          <a:prstGeom prst="rect">
            <a:avLst/>
          </a:prstGeom>
          <a:noFill/>
          <a:ln w="38100" cmpd="dbl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聯絡窗口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 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陳文欽先生</a:t>
            </a:r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Tel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03-5712121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轉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54986</a:t>
            </a:r>
          </a:p>
          <a:p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E-mail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bs9411@nycu.edu.tw</a:t>
            </a:r>
            <a:endParaRPr lang="en-US" altLang="zh-TW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90" name="Rectangle 18"/>
          <p:cNvSpPr>
            <a:spLocks noChangeArrowheads="1"/>
          </p:cNvSpPr>
          <p:nvPr/>
        </p:nvSpPr>
        <p:spPr bwMode="auto">
          <a:xfrm>
            <a:off x="765919" y="6372993"/>
            <a:ext cx="1152525" cy="504825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auto">
          <a:xfrm>
            <a:off x="334119" y="6444431"/>
            <a:ext cx="1439863" cy="36036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TW" altLang="en-US" sz="1600" b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技術應用</a:t>
            </a:r>
          </a:p>
        </p:txBody>
      </p:sp>
      <p:sp>
        <p:nvSpPr>
          <p:cNvPr id="3092" name="Rectangle 20"/>
          <p:cNvSpPr>
            <a:spLocks noChangeArrowheads="1"/>
          </p:cNvSpPr>
          <p:nvPr/>
        </p:nvSpPr>
        <p:spPr bwMode="auto">
          <a:xfrm>
            <a:off x="765919" y="2556643"/>
            <a:ext cx="1152525" cy="504825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93" name="Rectangle 21"/>
          <p:cNvSpPr>
            <a:spLocks noChangeArrowheads="1"/>
          </p:cNvSpPr>
          <p:nvPr/>
        </p:nvSpPr>
        <p:spPr bwMode="auto">
          <a:xfrm>
            <a:off x="334119" y="2629668"/>
            <a:ext cx="1439863" cy="36036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加工</a:t>
            </a:r>
            <a:r>
              <a:rPr lang="zh-TW" altLang="en-US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參數</a:t>
            </a:r>
          </a:p>
        </p:txBody>
      </p:sp>
      <p:sp>
        <p:nvSpPr>
          <p:cNvPr id="3094" name="Rectangle 22"/>
          <p:cNvSpPr>
            <a:spLocks noChangeArrowheads="1"/>
          </p:cNvSpPr>
          <p:nvPr/>
        </p:nvSpPr>
        <p:spPr bwMode="auto">
          <a:xfrm>
            <a:off x="764332" y="4285431"/>
            <a:ext cx="1152525" cy="506412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95" name="Rectangle 23"/>
          <p:cNvSpPr>
            <a:spLocks noChangeArrowheads="1"/>
          </p:cNvSpPr>
          <p:nvPr/>
        </p:nvSpPr>
        <p:spPr bwMode="auto">
          <a:xfrm>
            <a:off x="332532" y="4358456"/>
            <a:ext cx="1439862" cy="36036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TW" altLang="en-US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規格</a:t>
            </a:r>
          </a:p>
        </p:txBody>
      </p:sp>
      <p:sp>
        <p:nvSpPr>
          <p:cNvPr id="3097" name="Rectangle 25"/>
          <p:cNvSpPr>
            <a:spLocks noChangeArrowheads="1"/>
          </p:cNvSpPr>
          <p:nvPr/>
        </p:nvSpPr>
        <p:spPr bwMode="auto">
          <a:xfrm>
            <a:off x="404813" y="1169621"/>
            <a:ext cx="6192837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kumimoji="0"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本加工技術是利用工作台上的夾具帶動工件朝迴轉刀刃進給，利用刀具與工件間產生的相對運動進行加工。銑床是一種主要用於金屬切削的工具機，通常用於銑削工件</a:t>
            </a:r>
            <a:r>
              <a:rPr kumimoji="0"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平面、鑽孔等。</a:t>
            </a:r>
            <a:endParaRPr kumimoji="0"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98" name="Text Box 26"/>
          <p:cNvSpPr txBox="1">
            <a:spLocks noChangeArrowheads="1"/>
          </p:cNvSpPr>
          <p:nvPr/>
        </p:nvSpPr>
        <p:spPr bwMode="auto">
          <a:xfrm>
            <a:off x="116632" y="6950843"/>
            <a:ext cx="1655762" cy="1024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1600" indent="-101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平面銑削</a:t>
            </a:r>
            <a:endParaRPr kumimoji="0" lang="zh-TW" altLang="en-US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凹槽銑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削</a:t>
            </a:r>
            <a:endParaRPr kumimoji="0" lang="zh-TW" altLang="en-US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鑽孔、</a:t>
            </a:r>
            <a:r>
              <a:rPr kumimoji="0"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搪</a:t>
            </a: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孔</a:t>
            </a:r>
            <a:endParaRPr kumimoji="0" lang="zh-TW" altLang="en-US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輪廓銑</a:t>
            </a:r>
            <a:r>
              <a:rPr kumimoji="0"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削</a:t>
            </a:r>
          </a:p>
        </p:txBody>
      </p:sp>
      <p:sp>
        <p:nvSpPr>
          <p:cNvPr id="3100" name="Rectangle 28"/>
          <p:cNvSpPr>
            <a:spLocks noChangeArrowheads="1"/>
          </p:cNvSpPr>
          <p:nvPr/>
        </p:nvSpPr>
        <p:spPr bwMode="auto">
          <a:xfrm>
            <a:off x="3068638" y="4285431"/>
            <a:ext cx="3313112" cy="30777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快捷銑床</a:t>
            </a:r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QJM-QB-VS</a:t>
            </a:r>
            <a:endParaRPr lang="en-US" altLang="zh-TW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102" name="Rectangle 30"/>
          <p:cNvSpPr>
            <a:spLocks noChangeArrowheads="1"/>
          </p:cNvSpPr>
          <p:nvPr/>
        </p:nvSpPr>
        <p:spPr bwMode="auto">
          <a:xfrm>
            <a:off x="2983067" y="7982003"/>
            <a:ext cx="144142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銑床主軸轉速表</a:t>
            </a:r>
            <a:endParaRPr kumimoji="0"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103" name="Rectangle 31"/>
          <p:cNvSpPr>
            <a:spLocks noChangeArrowheads="1"/>
          </p:cNvSpPr>
          <p:nvPr/>
        </p:nvSpPr>
        <p:spPr bwMode="auto">
          <a:xfrm>
            <a:off x="3009518" y="6090420"/>
            <a:ext cx="130997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銑床主軸</a:t>
            </a:r>
            <a:r>
              <a:rPr kumimoji="0"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(Z</a:t>
            </a:r>
            <a:r>
              <a:rPr kumimoji="0"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軸</a:t>
            </a:r>
            <a:r>
              <a:rPr kumimoji="0"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kumimoji="0"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105" name="Rectangle 33"/>
          <p:cNvSpPr>
            <a:spLocks noChangeArrowheads="1"/>
          </p:cNvSpPr>
          <p:nvPr/>
        </p:nvSpPr>
        <p:spPr bwMode="auto">
          <a:xfrm>
            <a:off x="5084763" y="8028756"/>
            <a:ext cx="144142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機械實習課</a:t>
            </a:r>
            <a:r>
              <a:rPr kumimoji="0"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成品</a:t>
            </a:r>
          </a:p>
        </p:txBody>
      </p:sp>
      <p:sp>
        <p:nvSpPr>
          <p:cNvPr id="3110" name="Line 38"/>
          <p:cNvSpPr>
            <a:spLocks noChangeShapeType="1"/>
          </p:cNvSpPr>
          <p:nvPr/>
        </p:nvSpPr>
        <p:spPr bwMode="auto">
          <a:xfrm flipV="1">
            <a:off x="6178550" y="4788668"/>
            <a:ext cx="193675" cy="1588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sz="140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111" name="Rectangle 39"/>
          <p:cNvSpPr>
            <a:spLocks noChangeArrowheads="1"/>
          </p:cNvSpPr>
          <p:nvPr/>
        </p:nvSpPr>
        <p:spPr bwMode="auto">
          <a:xfrm>
            <a:off x="6165850" y="4644206"/>
            <a:ext cx="217488" cy="12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TW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8μm</a:t>
            </a:r>
          </a:p>
        </p:txBody>
      </p:sp>
      <p:sp>
        <p:nvSpPr>
          <p:cNvPr id="3112" name="Line 40"/>
          <p:cNvSpPr>
            <a:spLocks noChangeShapeType="1"/>
          </p:cNvSpPr>
          <p:nvPr/>
        </p:nvSpPr>
        <p:spPr bwMode="auto">
          <a:xfrm>
            <a:off x="6477000" y="4837881"/>
            <a:ext cx="0" cy="79057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 type="triangle" w="sm" len="lg"/>
            <a:tailEnd type="triangle" w="sm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sz="140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113" name="Rectangle 41"/>
          <p:cNvSpPr>
            <a:spLocks noChangeArrowheads="1"/>
          </p:cNvSpPr>
          <p:nvPr/>
        </p:nvSpPr>
        <p:spPr bwMode="auto">
          <a:xfrm>
            <a:off x="6524625" y="5149031"/>
            <a:ext cx="217488" cy="12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TW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40μm</a:t>
            </a:r>
          </a:p>
        </p:txBody>
      </p:sp>
      <p:sp>
        <p:nvSpPr>
          <p:cNvPr id="3118" name="Rectangle 46"/>
          <p:cNvSpPr>
            <a:spLocks noChangeArrowheads="1"/>
          </p:cNvSpPr>
          <p:nvPr/>
        </p:nvSpPr>
        <p:spPr bwMode="auto">
          <a:xfrm>
            <a:off x="4689461" y="6093421"/>
            <a:ext cx="223202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0"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銑床操作面板及光學尺</a:t>
            </a:r>
            <a:endParaRPr kumimoji="0" lang="en-US" altLang="zh-TW" sz="1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3119" name="Picture 47" descr="v10-150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425" y="6660331"/>
            <a:ext cx="1800225" cy="122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20" name="AutoShape 48"/>
          <p:cNvSpPr>
            <a:spLocks noChangeArrowheads="1"/>
          </p:cNvSpPr>
          <p:nvPr/>
        </p:nvSpPr>
        <p:spPr bwMode="auto">
          <a:xfrm>
            <a:off x="4437063" y="5293493"/>
            <a:ext cx="576262" cy="431800"/>
          </a:xfrm>
          <a:prstGeom prst="rightArrow">
            <a:avLst>
              <a:gd name="adj1" fmla="val 50000"/>
              <a:gd name="adj2" fmla="val 33364"/>
            </a:avLst>
          </a:prstGeom>
          <a:solidFill>
            <a:srgbClr val="9900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 sz="140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44868" y="1526748"/>
            <a:ext cx="2017352" cy="3601615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90539" y="4513708"/>
            <a:ext cx="1251594" cy="1800227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221" y="6660332"/>
            <a:ext cx="1765303" cy="1225550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23" y="6660331"/>
            <a:ext cx="1814513" cy="12255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</TotalTime>
  <Words>157</Words>
  <Application>Microsoft Office PowerPoint</Application>
  <PresentationFormat>如螢幕大小 (4:3)</PresentationFormat>
  <Paragraphs>30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新細明體</vt:lpstr>
      <vt:lpstr>標楷體</vt:lpstr>
      <vt:lpstr>Arial</vt:lpstr>
      <vt:lpstr>Times New Roman</vt:lpstr>
      <vt:lpstr>預設簡報設計</vt:lpstr>
      <vt:lpstr>PowerPoint 簡報</vt:lpstr>
    </vt:vector>
  </TitlesOfParts>
  <Company>itri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WenChin</cp:lastModifiedBy>
  <cp:revision>19</cp:revision>
  <dcterms:created xsi:type="dcterms:W3CDTF">2008-11-27T02:27:20Z</dcterms:created>
  <dcterms:modified xsi:type="dcterms:W3CDTF">2022-01-25T03:59:33Z</dcterms:modified>
</cp:coreProperties>
</file>